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4"/>
  </p:handoutMasterIdLst>
  <p:sldIdLst>
    <p:sldId id="259" r:id="rId2"/>
    <p:sldId id="261" r:id="rId3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D08B18A-52D9-49E3-AA6C-643991F6017E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A1DB4A-5B27-4D94-9B85-5E242CBA6BEA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68802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9AC143B-122B-4376-B835-E94976B327D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0504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A455F6-66DD-479C-87D0-3E4C36AA050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2804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E611CF0-9A5B-48A6-9A85-C391FD9C612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9810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8735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1C9F18A-17D7-4DFD-8803-A6125D2041D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3946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E33F663-0A70-4B29-B08F-81673A2DCF6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68058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B8B0451-6618-4F0A-80F2-5BF185C6C36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318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558F4C6-FDB5-457B-A173-1CEF8B383DB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3243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D23A6CB-A3A7-4DCB-A167-10CC277CA26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1433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10F51BE-CDBE-403B-A650-F08F8F9E903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3316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888A1F7-08EF-4C02-BA8C-633AD61789E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6521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Let all the world in </a:t>
            </a:r>
            <a:r>
              <a:rPr lang="en-GB" b="1" dirty="0" err="1">
                <a:solidFill>
                  <a:srgbClr val="FFFF00"/>
                </a:solidFill>
              </a:rPr>
              <a:t>ev’ry</a:t>
            </a:r>
            <a:r>
              <a:rPr lang="en-GB" b="1" dirty="0">
                <a:solidFill>
                  <a:srgbClr val="FFFF00"/>
                </a:solidFill>
              </a:rPr>
              <a:t> corner sing,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“My God and King!”</a:t>
            </a:r>
            <a:endParaRPr lang="en-NZ" dirty="0"/>
          </a:p>
          <a:p>
            <a:r>
              <a:rPr lang="en-GB" dirty="0"/>
              <a:t>	The </a:t>
            </a:r>
            <a:r>
              <a:rPr lang="en-GB" dirty="0" err="1"/>
              <a:t>heav’ns</a:t>
            </a:r>
            <a:r>
              <a:rPr lang="en-GB" dirty="0"/>
              <a:t> are not too high,</a:t>
            </a:r>
            <a:endParaRPr lang="en-NZ" dirty="0"/>
          </a:p>
          <a:p>
            <a:r>
              <a:rPr lang="en-GB" dirty="0"/>
              <a:t>		his praise may thither fly;</a:t>
            </a:r>
            <a:endParaRPr lang="en-NZ" dirty="0"/>
          </a:p>
          <a:p>
            <a:r>
              <a:rPr lang="en-GB" dirty="0"/>
              <a:t>		the earth is not too low,</a:t>
            </a:r>
            <a:endParaRPr lang="en-NZ" dirty="0"/>
          </a:p>
          <a:p>
            <a:r>
              <a:rPr lang="en-GB" dirty="0"/>
              <a:t>		his praises there may grow.</a:t>
            </a:r>
            <a:endParaRPr lang="en-NZ" dirty="0"/>
          </a:p>
          <a:p>
            <a:r>
              <a:rPr lang="en-GB" dirty="0"/>
              <a:t>	Let all the world in </a:t>
            </a:r>
            <a:r>
              <a:rPr lang="en-GB" dirty="0" err="1"/>
              <a:t>ev’ry</a:t>
            </a:r>
            <a:r>
              <a:rPr lang="en-GB" dirty="0"/>
              <a:t> corner sing,</a:t>
            </a:r>
            <a:endParaRPr lang="en-NZ" dirty="0"/>
          </a:p>
          <a:p>
            <a:r>
              <a:rPr lang="en-GB" dirty="0"/>
              <a:t>		“My God and King</a:t>
            </a:r>
            <a:r>
              <a:rPr lang="en-GB" dirty="0" smtClean="0"/>
              <a:t>!”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162]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Let all the world in </a:t>
            </a:r>
            <a:r>
              <a:rPr lang="en-GB" dirty="0" err="1"/>
              <a:t>ev’ry</a:t>
            </a:r>
            <a:r>
              <a:rPr lang="en-GB" dirty="0"/>
              <a:t> corner sing,</a:t>
            </a:r>
            <a:endParaRPr lang="en-NZ" dirty="0"/>
          </a:p>
          <a:p>
            <a:r>
              <a:rPr lang="en-GB" dirty="0"/>
              <a:t>		“My God and King!”</a:t>
            </a:r>
            <a:endParaRPr lang="en-NZ" dirty="0"/>
          </a:p>
          <a:p>
            <a:r>
              <a:rPr lang="en-GB" dirty="0"/>
              <a:t>	The church with psalms must shout,</a:t>
            </a:r>
            <a:endParaRPr lang="en-NZ" dirty="0"/>
          </a:p>
          <a:p>
            <a:r>
              <a:rPr lang="en-GB" dirty="0"/>
              <a:t>		no door can keep them out;</a:t>
            </a:r>
            <a:endParaRPr lang="en-NZ" dirty="0"/>
          </a:p>
          <a:p>
            <a:r>
              <a:rPr lang="en-GB" dirty="0"/>
              <a:t>		but, above all, the heart</a:t>
            </a:r>
            <a:endParaRPr lang="en-NZ" dirty="0"/>
          </a:p>
          <a:p>
            <a:r>
              <a:rPr lang="en-GB" dirty="0"/>
              <a:t>		must sing the loudest part.</a:t>
            </a:r>
            <a:endParaRPr lang="en-NZ" dirty="0"/>
          </a:p>
          <a:p>
            <a:r>
              <a:rPr lang="en-GB" dirty="0"/>
              <a:t>	Let all the world in </a:t>
            </a:r>
            <a:r>
              <a:rPr lang="en-GB" dirty="0" err="1"/>
              <a:t>ev’ry</a:t>
            </a:r>
            <a:r>
              <a:rPr lang="en-GB" dirty="0"/>
              <a:t> corner sing,</a:t>
            </a:r>
            <a:endParaRPr lang="en-NZ" dirty="0"/>
          </a:p>
          <a:p>
            <a:r>
              <a:rPr lang="en-GB" dirty="0"/>
              <a:t>		“My God and King</a:t>
            </a:r>
            <a:r>
              <a:rPr lang="en-GB" dirty="0" smtClean="0"/>
              <a:t>!”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162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George Herbert, 1593–1632, alt.</a:t>
            </a:r>
            <a:endParaRPr lang="en-NZ" sz="1000" dirty="0"/>
          </a:p>
          <a:p>
            <a:pPr algn="r"/>
            <a:r>
              <a:rPr lang="en-GB" sz="1000" dirty="0"/>
              <a:t>Tune: Basil Harwood, 1859–1949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31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Wingdings</vt:lpstr>
      <vt:lpstr>Calibri</vt:lpstr>
      <vt:lpstr>template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2014-02-26T09:44:49Z</dcterms:created>
  <dcterms:modified xsi:type="dcterms:W3CDTF">2014-02-26T09:45:57Z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